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60" r:id="rId3"/>
    <p:sldId id="261" r:id="rId4"/>
    <p:sldId id="265" r:id="rId5"/>
    <p:sldId id="264" r:id="rId6"/>
    <p:sldId id="263" r:id="rId7"/>
    <p:sldId id="262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9B7A03-7EE7-42E8-93B9-85EAA47D5F30}" v="74" dt="2023-09-27T10:59:31.3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9847" autoAdjust="0"/>
    <p:restoredTop sz="94660"/>
  </p:normalViewPr>
  <p:slideViewPr>
    <p:cSldViewPr snapToGrid="0">
      <p:cViewPr varScale="1">
        <p:scale>
          <a:sx n="79" d="100"/>
          <a:sy n="79" d="100"/>
        </p:scale>
        <p:origin x="92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C13AB6D-DEA2-4CBB-AC69-1EF1A6AD1512}">
      <dgm:prSet/>
      <dgm:spPr/>
      <dgm:t>
        <a:bodyPr/>
        <a:lstStyle/>
        <a:p>
          <a:pPr>
            <a:defRPr cap="all"/>
          </a:pPr>
          <a:r>
            <a:rPr lang="en-US" dirty="0"/>
            <a:t>Service memorial </a:t>
          </a:r>
        </a:p>
      </dgm:t>
    </dgm:pt>
    <dgm:pt modelId="{9C64CC83-643C-4E12-8F97-BC19DC031190}" type="sibTrans" cxnId="{4B888393-351D-4489-90C9-5A68061AB236}">
      <dgm:prSet phldrT="01" phldr="0"/>
      <dgm:spPr/>
      <dgm:t>
        <a:bodyPr/>
        <a:lstStyle/>
        <a:p>
          <a:r>
            <a:rPr lang="en-US"/>
            <a:t>01</a:t>
          </a:r>
          <a:endParaRPr lang="en-US" dirty="0"/>
        </a:p>
      </dgm:t>
    </dgm:pt>
    <dgm:pt modelId="{2C752582-D9FF-4E04-A92F-827DB4BB5C48}" type="parTrans" cxnId="{4B888393-351D-4489-90C9-5A68061AB236}">
      <dgm:prSet/>
      <dgm:spPr/>
      <dgm:t>
        <a:bodyPr/>
        <a:lstStyle/>
        <a:p>
          <a:endParaRPr lang="en-US"/>
        </a:p>
      </dgm:t>
    </dgm:pt>
    <dgm:pt modelId="{0C09F2C3-C012-4492-89FB-C7941CC264B2}">
      <dgm:prSet/>
      <dgm:spPr/>
      <dgm:t>
        <a:bodyPr/>
        <a:lstStyle/>
        <a:p>
          <a:r>
            <a:rPr lang="en-AU" b="0" i="0"/>
            <a:t>plaque on the Memorial</a:t>
          </a:r>
          <a:endParaRPr lang="en-AU"/>
        </a:p>
      </dgm:t>
    </dgm:pt>
    <dgm:pt modelId="{8B74BE1F-5F4F-43BE-8C36-510F0F030613}" type="parTrans" cxnId="{B5D37494-0A67-4A48-882A-DE3DB2F6AF9C}">
      <dgm:prSet/>
      <dgm:spPr/>
      <dgm:t>
        <a:bodyPr/>
        <a:lstStyle/>
        <a:p>
          <a:endParaRPr lang="en-AU"/>
        </a:p>
      </dgm:t>
    </dgm:pt>
    <dgm:pt modelId="{E6A2F27B-E1F1-4543-ABB4-6E973C98231D}" type="sibTrans" cxnId="{B5D37494-0A67-4A48-882A-DE3DB2F6AF9C}">
      <dgm:prSet phldrT="02" phldr="0"/>
      <dgm:spPr/>
      <dgm:t>
        <a:bodyPr/>
        <a:lstStyle/>
        <a:p>
          <a:r>
            <a:rPr lang="en-AU"/>
            <a:t>02</a:t>
          </a:r>
        </a:p>
      </dgm:t>
    </dgm:pt>
    <dgm:pt modelId="{9EF41CC5-EF3B-4A6D-8229-3F1333EADFB3}">
      <dgm:prSet/>
      <dgm:spPr>
        <a:blipFill rotWithShape="0">
          <a:blip xmlns:r="http://schemas.openxmlformats.org/officeDocument/2006/relationships" r:embed="rId1"/>
          <a:srcRect/>
          <a:stretch>
            <a:fillRect l="-17000" r="-17000"/>
          </a:stretch>
        </a:blipFill>
      </dgm:spPr>
      <dgm:t>
        <a:bodyPr/>
        <a:lstStyle/>
        <a:p>
          <a:pPr>
            <a:defRPr cap="all"/>
          </a:pPr>
          <a:r>
            <a:rPr lang="en-US" dirty="0"/>
            <a:t>POLICE OFFICER</a:t>
          </a:r>
        </a:p>
      </dgm:t>
    </dgm:pt>
    <dgm:pt modelId="{98E6DD7C-B953-4119-9F64-9914E467ECBF}" type="sibTrans" cxnId="{E476EEBC-7C9F-4E07-BD58-1044B9769B64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DAEF1C7D-B0C5-46FA-BED3-8A54E918D3E0}" type="parTrans" cxnId="{E476EEBC-7C9F-4E07-BD58-1044B9769B64}">
      <dgm:prSet/>
      <dgm:spPr/>
      <dgm:t>
        <a:bodyPr/>
        <a:lstStyle/>
        <a:p>
          <a:endParaRPr lang="en-US"/>
        </a:p>
      </dgm:t>
    </dgm:pt>
    <dgm:pt modelId="{53742231-981F-480A-940F-203EC2F7423F}">
      <dgm:prSet/>
      <dgm:spPr>
        <a:blipFill rotWithShape="0">
          <a:blip xmlns:r="http://schemas.openxmlformats.org/officeDocument/2006/relationships" r:embed="rId2"/>
          <a:srcRect/>
          <a:stretch>
            <a:fillRect l="-46000" r="-46000"/>
          </a:stretch>
        </a:blipFill>
      </dgm:spPr>
      <dgm:t>
        <a:bodyPr/>
        <a:lstStyle/>
        <a:p>
          <a:pPr>
            <a:defRPr cap="all"/>
          </a:pPr>
          <a:r>
            <a:rPr lang="en-US" dirty="0"/>
            <a:t>     </a:t>
          </a:r>
        </a:p>
      </dgm:t>
    </dgm:pt>
    <dgm:pt modelId="{EF449C32-A7AE-4099-9E9B-9E2F736A89CE}" type="sibTrans" cxnId="{F226B1C2-5D99-403A-8240-EAD6BD4D8534}">
      <dgm:prSet phldrT="03" phldr="0"/>
      <dgm:spPr/>
      <dgm:t>
        <a:bodyPr/>
        <a:lstStyle/>
        <a:p>
          <a:r>
            <a:rPr lang="en-US"/>
            <a:t>03</a:t>
          </a:r>
          <a:endParaRPr lang="en-US" dirty="0"/>
        </a:p>
      </dgm:t>
    </dgm:pt>
    <dgm:pt modelId="{2FC75195-FBA1-43DE-85DD-40B4B3A2F1F3}" type="parTrans" cxnId="{F226B1C2-5D99-403A-8240-EAD6BD4D8534}">
      <dgm:prSet/>
      <dgm:spPr/>
      <dgm:t>
        <a:bodyPr/>
        <a:lstStyle/>
        <a:p>
          <a:endParaRPr lang="en-US"/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4" custLinFactNeighborX="-337" custLinFactNeighborY="7746"/>
      <dgm:spPr/>
    </dgm:pt>
    <dgm:pt modelId="{BBA91679-4684-4A04-8AEB-03038C78A75C}" type="pres">
      <dgm:prSet presAssocID="{9C64CC83-643C-4E12-8F97-BC19DC031190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4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5AED1747-193C-43AC-BA76-C5E1E9DBE384}" type="pres">
      <dgm:prSet presAssocID="{0C09F2C3-C012-4492-89FB-C7941CC264B2}" presName="compositeNode" presStyleCnt="0">
        <dgm:presLayoutVars>
          <dgm:bulletEnabled val="1"/>
        </dgm:presLayoutVars>
      </dgm:prSet>
      <dgm:spPr/>
    </dgm:pt>
    <dgm:pt modelId="{022FB03B-DE06-4404-A8C6-F57FADC0030E}" type="pres">
      <dgm:prSet presAssocID="{0C09F2C3-C012-4492-89FB-C7941CC264B2}" presName="bgRect" presStyleLbl="alignNode1" presStyleIdx="1" presStyleCnt="4" custLinFactNeighborX="997" custLinFactNeighborY="9010"/>
      <dgm:spPr/>
    </dgm:pt>
    <dgm:pt modelId="{7549EF71-95E7-4F85-BC49-37BEBCE16121}" type="pres">
      <dgm:prSet presAssocID="{E6A2F27B-E1F1-4543-ABB4-6E973C98231D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C616B450-97AE-4A2C-832A-FC01D2C2CDAB}" type="pres">
      <dgm:prSet presAssocID="{0C09F2C3-C012-4492-89FB-C7941CC264B2}" presName="nodeRect" presStyleLbl="alignNode1" presStyleIdx="1" presStyleCnt="4">
        <dgm:presLayoutVars>
          <dgm:bulletEnabled val="1"/>
        </dgm:presLayoutVars>
      </dgm:prSet>
      <dgm:spPr/>
    </dgm:pt>
    <dgm:pt modelId="{BFD31824-114C-4AD0-8AF5-B6F7C4EDC5BB}" type="pres">
      <dgm:prSet presAssocID="{E6A2F27B-E1F1-4543-ABB4-6E973C98231D}" presName="sibTrans" presStyleCnt="0"/>
      <dgm:spPr/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</dgm:pt>
    <dgm:pt modelId="{00AE7F27-0E5D-4AFB-ACD6-B5A19E79EA42}" type="pres">
      <dgm:prSet presAssocID="{53742231-981F-480A-940F-203EC2F7423F}" presName="bgRect" presStyleLbl="alignNode1" presStyleIdx="2" presStyleCnt="4" custLinFactNeighborX="-1826" custLinFactNeighborY="12318"/>
      <dgm:spPr/>
    </dgm:pt>
    <dgm:pt modelId="{975C752B-C37A-4BA6-A3AE-2202A141404A}" type="pres">
      <dgm:prSet presAssocID="{EF449C32-A7AE-4099-9E9B-9E2F736A89CE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C5BDCA19-B754-421E-A6CC-628F80FC74CB}" type="pres">
      <dgm:prSet presAssocID="{53742231-981F-480A-940F-203EC2F7423F}" presName="nodeRect" presStyleLbl="alignNode1" presStyleIdx="2" presStyleCnt="4">
        <dgm:presLayoutVars>
          <dgm:bulletEnabled val="1"/>
        </dgm:presLayoutVars>
      </dgm:prSet>
      <dgm:spPr/>
    </dgm:pt>
    <dgm:pt modelId="{3E36C1DA-E751-469B-91D5-B7ADF3790DAB}" type="pres">
      <dgm:prSet presAssocID="{EF449C32-A7AE-4099-9E9B-9E2F736A89CE}" presName="sibTrans" presStyleCnt="0"/>
      <dgm:spPr/>
    </dgm:pt>
    <dgm:pt modelId="{19974A3A-09A4-40DE-BB0F-D9AED1ACB06E}" type="pres">
      <dgm:prSet presAssocID="{9EF41CC5-EF3B-4A6D-8229-3F1333EADFB3}" presName="compositeNode" presStyleCnt="0">
        <dgm:presLayoutVars>
          <dgm:bulletEnabled val="1"/>
        </dgm:presLayoutVars>
      </dgm:prSet>
      <dgm:spPr/>
    </dgm:pt>
    <dgm:pt modelId="{CAD62F17-E99D-4FEF-B376-961CA4CB20EB}" type="pres">
      <dgm:prSet presAssocID="{9EF41CC5-EF3B-4A6D-8229-3F1333EADFB3}" presName="bgRect" presStyleLbl="alignNode1" presStyleIdx="3" presStyleCnt="4" custLinFactNeighborX="973" custLinFactNeighborY="10952"/>
      <dgm:spPr/>
    </dgm:pt>
    <dgm:pt modelId="{E20811D6-E5D4-4C9E-AABF-9E0E1902CA2C}" type="pres">
      <dgm:prSet presAssocID="{98E6DD7C-B953-4119-9F64-9914E467ECBF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67D48337-9200-42EF-A956-8FC92E9B78D2}" type="pres">
      <dgm:prSet presAssocID="{9EF41CC5-EF3B-4A6D-8229-3F1333EADFB3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E337882A-1C35-4A01-B3B8-C19FB9B1B0C9}" type="presOf" srcId="{0C09F2C3-C012-4492-89FB-C7941CC264B2}" destId="{C616B450-97AE-4A2C-832A-FC01D2C2CDAB}" srcOrd="1" destOrd="0" presId="urn:microsoft.com/office/officeart/2016/7/layout/LinearBlockProcessNumbered"/>
    <dgm:cxn modelId="{2D9CCE2C-857F-4770-AF74-E737FFD77987}" type="presOf" srcId="{0C09F2C3-C012-4492-89FB-C7941CC264B2}" destId="{022FB03B-DE06-4404-A8C6-F57FADC0030E}" srcOrd="0" destOrd="0" presId="urn:microsoft.com/office/officeart/2016/7/layout/LinearBlockProcessNumbered"/>
    <dgm:cxn modelId="{43B61840-F115-4174-96B9-DA0C0E83489E}" type="presOf" srcId="{9EF41CC5-EF3B-4A6D-8229-3F1333EADFB3}" destId="{CAD62F17-E99D-4FEF-B376-961CA4CB20EB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7C6ED270-2986-4457-9906-89F1B37F940C}" type="presOf" srcId="{E6A2F27B-E1F1-4543-ABB4-6E973C98231D}" destId="{7549EF71-95E7-4F85-BC49-37BEBCE16121}" srcOrd="0" destOrd="0" presId="urn:microsoft.com/office/officeart/2016/7/layout/LinearBlockProcessNumbered"/>
    <dgm:cxn modelId="{29280853-1A86-48A7-BA30-A3847B3BBF6D}" type="presOf" srcId="{98E6DD7C-B953-4119-9F64-9914E467ECBF}" destId="{E20811D6-E5D4-4C9E-AABF-9E0E1902CA2C}" srcOrd="0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5D37494-0A67-4A48-882A-DE3DB2F6AF9C}" srcId="{8AA20905-3954-474B-A606-562BCA026DC1}" destId="{0C09F2C3-C012-4492-89FB-C7941CC264B2}" srcOrd="1" destOrd="0" parTransId="{8B74BE1F-5F4F-43BE-8C36-510F0F030613}" sibTransId="{E6A2F27B-E1F1-4543-ABB4-6E973C98231D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E476EEBC-7C9F-4E07-BD58-1044B9769B64}" srcId="{8AA20905-3954-474B-A606-562BCA026DC1}" destId="{9EF41CC5-EF3B-4A6D-8229-3F1333EADFB3}" srcOrd="3" destOrd="0" parTransId="{DAEF1C7D-B0C5-46FA-BED3-8A54E918D3E0}" sibTransId="{98E6DD7C-B953-4119-9F64-9914E467ECBF}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F226B1C2-5D99-403A-8240-EAD6BD4D8534}" srcId="{8AA20905-3954-474B-A606-562BCA026DC1}" destId="{53742231-981F-480A-940F-203EC2F7423F}" srcOrd="2" destOrd="0" parTransId="{2FC75195-FBA1-43DE-85DD-40B4B3A2F1F3}" sibTransId="{EF449C32-A7AE-4099-9E9B-9E2F736A89C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7D7B6CF4-1A1D-4E61-B5FE-C95185EF2648}" type="presOf" srcId="{9EF41CC5-EF3B-4A6D-8229-3F1333EADFB3}" destId="{67D48337-9200-42EF-A956-8FC92E9B78D2}" srcOrd="1" destOrd="0" presId="urn:microsoft.com/office/officeart/2016/7/layout/LinearBlockProcessNumbered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68CBAA9C-133B-4B42-8D97-43A72E0D0D96}" type="presParOf" srcId="{579698BD-D232-4926-8D7B-29A69B90858B}" destId="{5AED1747-193C-43AC-BA76-C5E1E9DBE384}" srcOrd="2" destOrd="0" presId="urn:microsoft.com/office/officeart/2016/7/layout/LinearBlockProcessNumbered"/>
    <dgm:cxn modelId="{FAF393BB-900A-48AD-96D2-D28D8B777653}" type="presParOf" srcId="{5AED1747-193C-43AC-BA76-C5E1E9DBE384}" destId="{022FB03B-DE06-4404-A8C6-F57FADC0030E}" srcOrd="0" destOrd="0" presId="urn:microsoft.com/office/officeart/2016/7/layout/LinearBlockProcessNumbered"/>
    <dgm:cxn modelId="{B0C49B18-E0E6-4240-9AA9-BC4778B6DD19}" type="presParOf" srcId="{5AED1747-193C-43AC-BA76-C5E1E9DBE384}" destId="{7549EF71-95E7-4F85-BC49-37BEBCE16121}" srcOrd="1" destOrd="0" presId="urn:microsoft.com/office/officeart/2016/7/layout/LinearBlockProcessNumbered"/>
    <dgm:cxn modelId="{DB7CE97B-6DA6-4285-BFD5-A4410D93329F}" type="presParOf" srcId="{5AED1747-193C-43AC-BA76-C5E1E9DBE384}" destId="{C616B450-97AE-4A2C-832A-FC01D2C2CDAB}" srcOrd="2" destOrd="0" presId="urn:microsoft.com/office/officeart/2016/7/layout/LinearBlockProcessNumbered"/>
    <dgm:cxn modelId="{E3F3F64C-A915-4DF9-AD20-57842AD5204D}" type="presParOf" srcId="{579698BD-D232-4926-8D7B-29A69B90858B}" destId="{BFD31824-114C-4AD0-8AF5-B6F7C4EDC5BB}" srcOrd="3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4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  <dgm:cxn modelId="{981D06A1-F8EB-4C14-9C2A-EA505D9C81FA}" type="presParOf" srcId="{579698BD-D232-4926-8D7B-29A69B90858B}" destId="{3E36C1DA-E751-469B-91D5-B7ADF3790DAB}" srcOrd="5" destOrd="0" presId="urn:microsoft.com/office/officeart/2016/7/layout/LinearBlockProcessNumbered"/>
    <dgm:cxn modelId="{D7BB022A-2504-497B-9672-D97F4CB95B15}" type="presParOf" srcId="{579698BD-D232-4926-8D7B-29A69B90858B}" destId="{19974A3A-09A4-40DE-BB0F-D9AED1ACB06E}" srcOrd="6" destOrd="0" presId="urn:microsoft.com/office/officeart/2016/7/layout/LinearBlockProcessNumbered"/>
    <dgm:cxn modelId="{A085F843-0169-43CB-B042-74EAB6E1674B}" type="presParOf" srcId="{19974A3A-09A4-40DE-BB0F-D9AED1ACB06E}" destId="{CAD62F17-E99D-4FEF-B376-961CA4CB20EB}" srcOrd="0" destOrd="0" presId="urn:microsoft.com/office/officeart/2016/7/layout/LinearBlockProcessNumbered"/>
    <dgm:cxn modelId="{A179DBCD-25F3-44B6-BAA7-26EBC7B29448}" type="presParOf" srcId="{19974A3A-09A4-40DE-BB0F-D9AED1ACB06E}" destId="{E20811D6-E5D4-4C9E-AABF-9E0E1902CA2C}" srcOrd="1" destOrd="0" presId="urn:microsoft.com/office/officeart/2016/7/layout/LinearBlockProcessNumbered"/>
    <dgm:cxn modelId="{7429BDE6-E17F-4E08-960D-D62B256C81F6}" type="presParOf" srcId="{19974A3A-09A4-40DE-BB0F-D9AED1ACB06E}" destId="{67D48337-9200-42EF-A956-8FC92E9B78D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0" y="625790"/>
          <a:ext cx="2530030" cy="303603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9911" tIns="0" rIns="24991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 dirty="0"/>
            <a:t>Service memorial </a:t>
          </a:r>
        </a:p>
      </dsp:txBody>
      <dsp:txXfrm>
        <a:off x="0" y="1840204"/>
        <a:ext cx="2530030" cy="1821621"/>
      </dsp:txXfrm>
    </dsp:sp>
    <dsp:sp modelId="{BBA91679-4684-4A04-8AEB-03038C78A75C}">
      <dsp:nvSpPr>
        <dsp:cNvPr id="0" name=""/>
        <dsp:cNvSpPr/>
      </dsp:nvSpPr>
      <dsp:spPr>
        <a:xfrm>
          <a:off x="209" y="390618"/>
          <a:ext cx="2530030" cy="1214414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9911" tIns="165100" rIns="249911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01</a:t>
          </a:r>
          <a:endParaRPr lang="en-US" sz="6400" kern="1200" dirty="0"/>
        </a:p>
      </dsp:txBody>
      <dsp:txXfrm>
        <a:off x="209" y="390618"/>
        <a:ext cx="2530030" cy="1214414"/>
      </dsp:txXfrm>
    </dsp:sp>
    <dsp:sp modelId="{022FB03B-DE06-4404-A8C6-F57FADC0030E}">
      <dsp:nvSpPr>
        <dsp:cNvPr id="0" name=""/>
        <dsp:cNvSpPr/>
      </dsp:nvSpPr>
      <dsp:spPr>
        <a:xfrm>
          <a:off x="2757866" y="664165"/>
          <a:ext cx="2530030" cy="303603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9911" tIns="0" rIns="24991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600" b="0" i="0" kern="1200"/>
            <a:t>plaque on the Memorial</a:t>
          </a:r>
          <a:endParaRPr lang="en-AU" sz="2600" kern="1200"/>
        </a:p>
      </dsp:txBody>
      <dsp:txXfrm>
        <a:off x="2757866" y="1878580"/>
        <a:ext cx="2530030" cy="1821621"/>
      </dsp:txXfrm>
    </dsp:sp>
    <dsp:sp modelId="{7549EF71-95E7-4F85-BC49-37BEBCE16121}">
      <dsp:nvSpPr>
        <dsp:cNvPr id="0" name=""/>
        <dsp:cNvSpPr/>
      </dsp:nvSpPr>
      <dsp:spPr>
        <a:xfrm>
          <a:off x="2732642" y="390618"/>
          <a:ext cx="2530030" cy="1214414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9911" tIns="165100" rIns="249911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6400" kern="1200"/>
            <a:t>02</a:t>
          </a:r>
        </a:p>
      </dsp:txBody>
      <dsp:txXfrm>
        <a:off x="2732642" y="390618"/>
        <a:ext cx="2530030" cy="1214414"/>
      </dsp:txXfrm>
    </dsp:sp>
    <dsp:sp modelId="{00AE7F27-0E5D-4AFB-ACD6-B5A19E79EA42}">
      <dsp:nvSpPr>
        <dsp:cNvPr id="0" name=""/>
        <dsp:cNvSpPr/>
      </dsp:nvSpPr>
      <dsp:spPr>
        <a:xfrm>
          <a:off x="5418876" y="764597"/>
          <a:ext cx="2530030" cy="3036036"/>
        </a:xfrm>
        <a:prstGeom prst="rect">
          <a:avLst/>
        </a:prstGeom>
        <a:blipFill rotWithShape="0">
          <a:blip xmlns:r="http://schemas.openxmlformats.org/officeDocument/2006/relationships" r:embed="rId1"/>
          <a:srcRect/>
          <a:stretch>
            <a:fillRect l="-46000" r="-46000"/>
          </a:stretch>
        </a:blip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9911" tIns="0" rIns="24991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 dirty="0"/>
            <a:t>     </a:t>
          </a:r>
        </a:p>
      </dsp:txBody>
      <dsp:txXfrm>
        <a:off x="5418876" y="1979012"/>
        <a:ext cx="2530030" cy="1821621"/>
      </dsp:txXfrm>
    </dsp:sp>
    <dsp:sp modelId="{975C752B-C37A-4BA6-A3AE-2202A141404A}">
      <dsp:nvSpPr>
        <dsp:cNvPr id="0" name=""/>
        <dsp:cNvSpPr/>
      </dsp:nvSpPr>
      <dsp:spPr>
        <a:xfrm>
          <a:off x="5465075" y="390618"/>
          <a:ext cx="2530030" cy="1214414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9911" tIns="165100" rIns="249911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03</a:t>
          </a:r>
          <a:endParaRPr lang="en-US" sz="6400" kern="1200" dirty="0"/>
        </a:p>
      </dsp:txBody>
      <dsp:txXfrm>
        <a:off x="5465075" y="390618"/>
        <a:ext cx="2530030" cy="1214414"/>
      </dsp:txXfrm>
    </dsp:sp>
    <dsp:sp modelId="{CAD62F17-E99D-4FEF-B376-961CA4CB20EB}">
      <dsp:nvSpPr>
        <dsp:cNvPr id="0" name=""/>
        <dsp:cNvSpPr/>
      </dsp:nvSpPr>
      <dsp:spPr>
        <a:xfrm>
          <a:off x="8197717" y="723125"/>
          <a:ext cx="2530030" cy="3036036"/>
        </a:xfrm>
        <a:prstGeom prst="rect">
          <a:avLst/>
        </a:prstGeom>
        <a:blipFill rotWithShape="0">
          <a:blip xmlns:r="http://schemas.openxmlformats.org/officeDocument/2006/relationships" r:embed="rId2"/>
          <a:srcRect/>
          <a:stretch>
            <a:fillRect l="-17000" r="-17000"/>
          </a:stretch>
        </a:blip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9911" tIns="0" rIns="249911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 dirty="0"/>
            <a:t>POLICE OFFICER</a:t>
          </a:r>
        </a:p>
      </dsp:txBody>
      <dsp:txXfrm>
        <a:off x="8197717" y="1937540"/>
        <a:ext cx="2530030" cy="1821621"/>
      </dsp:txXfrm>
    </dsp:sp>
    <dsp:sp modelId="{E20811D6-E5D4-4C9E-AABF-9E0E1902CA2C}">
      <dsp:nvSpPr>
        <dsp:cNvPr id="0" name=""/>
        <dsp:cNvSpPr/>
      </dsp:nvSpPr>
      <dsp:spPr>
        <a:xfrm>
          <a:off x="8197508" y="390618"/>
          <a:ext cx="2530030" cy="1214414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9911" tIns="165100" rIns="249911" bIns="165100" numCol="1" spcCol="1270" anchor="ctr" anchorCtr="0">
          <a:noAutofit/>
        </a:bodyPr>
        <a:lstStyle/>
        <a:p>
          <a:pPr marL="0" lvl="0" indent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400" kern="1200"/>
            <a:t>04</a:t>
          </a:r>
        </a:p>
      </dsp:txBody>
      <dsp:txXfrm>
        <a:off x="8197508" y="390618"/>
        <a:ext cx="2530030" cy="12144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g>
</file>

<file path=ppt/media/image12.jpg>
</file>

<file path=ppt/media/image13.jpg>
</file>

<file path=ppt/media/image14.jpe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103118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>
            <a:normAutofit/>
          </a:bodyPr>
          <a:lstStyle/>
          <a:p>
            <a:r>
              <a:rPr lang="en-US" sz="7200" dirty="0"/>
              <a:t>ASHK DO CHAAR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>
            <a:normAutofit/>
          </a:bodyPr>
          <a:lstStyle/>
          <a:p>
            <a:r>
              <a:rPr lang="en-US" sz="2800" dirty="0"/>
              <a:t>By Iftikhar Ahmed Qureshi (</a:t>
            </a:r>
            <a:r>
              <a:rPr lang="en-US" sz="2800" dirty="0" err="1"/>
              <a:t>Jaazib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0FD1E-5D7C-C935-98B4-554C21021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Iftikhar Ahmed Qureshi</a:t>
            </a:r>
            <a:endParaRPr lang="en-AU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BA27F6-62B7-7229-7D68-A38B30FA2A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JOURNALIST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C2FE1A-B3AD-FD2E-2C7A-422664EAA349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36E1A5-C000-7C2D-14C0-647A4CE614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AU" dirty="0"/>
              <a:t>Author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7B385C9-E049-6E8F-7AC5-96D5E81648A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Police Officer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7A30EF-D563-D50C-C86E-FCE1E187D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722" y="2768110"/>
            <a:ext cx="3136859" cy="3023088"/>
          </a:xfrm>
          <a:prstGeom prst="rect">
            <a:avLst/>
          </a:prstGeom>
        </p:spPr>
      </p:pic>
      <p:sp>
        <p:nvSpPr>
          <p:cNvPr id="11" name="AutoShape 4">
            <a:extLst>
              <a:ext uri="{FF2B5EF4-FFF2-40B4-BE49-F238E27FC236}">
                <a16:creationId xmlns:a16="http://schemas.microsoft.com/office/drawing/2014/main" id="{FE2DB13A-45C3-0E8A-CA63-587EA1635EC7}"/>
              </a:ext>
            </a:extLst>
          </p:cNvPr>
          <p:cNvSpPr>
            <a:spLocks noGrp="1" noChangeAspect="1" noChangeArrowheads="1"/>
          </p:cNvSpPr>
          <p:nvPr>
            <p:ph type="body" sz="half" idx="16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sp>
        <p:nvSpPr>
          <p:cNvPr id="12" name="AutoShape 6">
            <a:extLst>
              <a:ext uri="{FF2B5EF4-FFF2-40B4-BE49-F238E27FC236}">
                <a16:creationId xmlns:a16="http://schemas.microsoft.com/office/drawing/2014/main" id="{D9C3AD24-1C08-C9D6-BD94-42232D49707E}"/>
              </a:ext>
            </a:extLst>
          </p:cNvPr>
          <p:cNvSpPr>
            <a:spLocks noGrp="1" noChangeAspect="1" noChangeArrowheads="1"/>
          </p:cNvSpPr>
          <p:nvPr>
            <p:ph type="body" sz="half" idx="17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5A6274F-3D63-E1DE-0200-EC1C25187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0485" y="2850966"/>
            <a:ext cx="2399282" cy="272760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9295912-A10A-7F21-64CD-905D33E4ED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0453" y="2850967"/>
            <a:ext cx="2400448" cy="2850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454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73E7717-F7FF-50A3-1317-0885C48CE9FD}"/>
              </a:ext>
            </a:extLst>
          </p:cNvPr>
          <p:cNvSpPr/>
          <p:nvPr/>
        </p:nvSpPr>
        <p:spPr>
          <a:xfrm>
            <a:off x="192195" y="1753985"/>
            <a:ext cx="11807609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FEW NEWS ITEMS BY IFTIKHAR</a:t>
            </a: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 PAKISTANI ENGLISH NWSPAPERS </a:t>
            </a: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DAWN, NATION &amp; THE NEWS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3492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paper&#10;&#10;Description automatically generated">
            <a:extLst>
              <a:ext uri="{FF2B5EF4-FFF2-40B4-BE49-F238E27FC236}">
                <a16:creationId xmlns:a16="http://schemas.microsoft.com/office/drawing/2014/main" id="{E90F715E-9D80-0551-FDB2-7C7D1DB71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0930">
            <a:off x="8363204" y="187279"/>
            <a:ext cx="906134" cy="3890989"/>
          </a:xfrm>
          <a:prstGeom prst="rect">
            <a:avLst/>
          </a:prstGeom>
        </p:spPr>
      </p:pic>
      <p:pic>
        <p:nvPicPr>
          <p:cNvPr id="7" name="Picture 6" descr="A newspaper article with text&#10;&#10;Description automatically generated">
            <a:extLst>
              <a:ext uri="{FF2B5EF4-FFF2-40B4-BE49-F238E27FC236}">
                <a16:creationId xmlns:a16="http://schemas.microsoft.com/office/drawing/2014/main" id="{316E8942-EF4E-5669-8E2A-161AC32BC5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23953">
            <a:off x="8862068" y="2256040"/>
            <a:ext cx="2764514" cy="4292938"/>
          </a:xfrm>
          <a:prstGeom prst="rect">
            <a:avLst/>
          </a:prstGeom>
        </p:spPr>
      </p:pic>
      <p:pic>
        <p:nvPicPr>
          <p:cNvPr id="5" name="Picture 4" descr="A newspaper with text on it&#10;&#10;Description automatically generated">
            <a:extLst>
              <a:ext uri="{FF2B5EF4-FFF2-40B4-BE49-F238E27FC236}">
                <a16:creationId xmlns:a16="http://schemas.microsoft.com/office/drawing/2014/main" id="{C823ED39-3522-DB20-5864-02137AC395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89472">
            <a:off x="214459" y="749187"/>
            <a:ext cx="3240870" cy="4010519"/>
          </a:xfrm>
          <a:prstGeom prst="rect">
            <a:avLst/>
          </a:prstGeom>
        </p:spPr>
      </p:pic>
      <p:pic>
        <p:nvPicPr>
          <p:cNvPr id="9" name="Picture 8" descr="A newspaper with black text&#10;&#10;Description automatically generated">
            <a:extLst>
              <a:ext uri="{FF2B5EF4-FFF2-40B4-BE49-F238E27FC236}">
                <a16:creationId xmlns:a16="http://schemas.microsoft.com/office/drawing/2014/main" id="{4F83A4D6-CA51-B67E-C86C-6634AE0C8B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3210">
            <a:off x="3101069" y="384477"/>
            <a:ext cx="5130863" cy="4739940"/>
          </a:xfrm>
          <a:prstGeom prst="rect">
            <a:avLst/>
          </a:prstGeom>
        </p:spPr>
      </p:pic>
      <p:pic>
        <p:nvPicPr>
          <p:cNvPr id="11" name="Picture 10" descr="A newspaper with a newspaper headline&#10;&#10;Description automatically generated with medium confidence">
            <a:extLst>
              <a:ext uri="{FF2B5EF4-FFF2-40B4-BE49-F238E27FC236}">
                <a16:creationId xmlns:a16="http://schemas.microsoft.com/office/drawing/2014/main" id="{9D376B6D-1D5D-F322-AB60-4C08FC73001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28337">
            <a:off x="2532426" y="2546645"/>
            <a:ext cx="3050278" cy="411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343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open book with a photo of a person&#10;&#10;Description automatically generated">
            <a:extLst>
              <a:ext uri="{FF2B5EF4-FFF2-40B4-BE49-F238E27FC236}">
                <a16:creationId xmlns:a16="http://schemas.microsoft.com/office/drawing/2014/main" id="{1C33AFFC-FE31-9075-1174-542BA5A7E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280" y="350520"/>
            <a:ext cx="6096000" cy="633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4299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AD41F-B18C-67F0-0BAF-D954794A7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FFFF00"/>
                </a:solidFill>
              </a:rPr>
              <a:t>Introduction of Author</a:t>
            </a:r>
            <a:endParaRPr lang="en-AU" b="1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6A5627-61FD-D59D-29B9-5EEEEC74CD46}"/>
              </a:ext>
            </a:extLst>
          </p:cNvPr>
          <p:cNvSpPr txBox="1"/>
          <p:nvPr/>
        </p:nvSpPr>
        <p:spPr>
          <a:xfrm>
            <a:off x="1870364" y="1866900"/>
            <a:ext cx="8869679" cy="34686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3200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Biography of the Author</a:t>
            </a:r>
            <a:endParaRPr lang="en-AU" sz="3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My country of birth is Pakistan and I worked there as a journalist for a wire service – Associated Press of Pakistan (APP). I arrived in Sydney in late 2000 with my family. After working casual jobs for seven years I found a permanent employment with NSW Police Force and is still working with them. I have post graduate degrees in International Studies from the University of Sydney and English Literature and Mass Communication from Pakistan. </a:t>
            </a:r>
            <a:endParaRPr lang="en-AU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806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A1357-5901-BE46-8DB1-4B9137179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235" y="592975"/>
            <a:ext cx="10353762" cy="1257300"/>
          </a:xfrm>
        </p:spPr>
        <p:txBody>
          <a:bodyPr/>
          <a:lstStyle/>
          <a:p>
            <a:r>
              <a:rPr lang="en-GB" b="1" dirty="0">
                <a:solidFill>
                  <a:srgbClr val="FFFF00"/>
                </a:solidFill>
              </a:rPr>
              <a:t>Articles in Urdu Blog: HUM SUB</a:t>
            </a:r>
            <a:endParaRPr lang="en-AU" b="1" dirty="0">
              <a:solidFill>
                <a:srgbClr val="FFFF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ADBE22-8AD6-46F8-0BB6-5562123078DF}"/>
              </a:ext>
            </a:extLst>
          </p:cNvPr>
          <p:cNvSpPr txBox="1"/>
          <p:nvPr/>
        </p:nvSpPr>
        <p:spPr>
          <a:xfrm>
            <a:off x="2011681" y="2036618"/>
            <a:ext cx="7132320" cy="24772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2800" b="1" u="sng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About my Novel</a:t>
            </a:r>
            <a:endParaRPr lang="en-AU" sz="2800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AU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My intended audience are the readers who are interested in exploring individual freedom within the existing societal and religious systems. </a:t>
            </a:r>
            <a:endParaRPr lang="en-AU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8272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7076327"/>
              </p:ext>
            </p:extLst>
          </p:nvPr>
        </p:nvGraphicFramePr>
        <p:xfrm>
          <a:off x="249383" y="2134639"/>
          <a:ext cx="10727748" cy="38172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90897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{82D330EA-6669-4229-99CF-2434C8911080}tf12214701_win32</Template>
  <TotalTime>253</TotalTime>
  <Words>164</Words>
  <Application>Microsoft Office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Goudy Old Style</vt:lpstr>
      <vt:lpstr>Times New Roman</vt:lpstr>
      <vt:lpstr>Wingdings 2</vt:lpstr>
      <vt:lpstr>SlateVTI</vt:lpstr>
      <vt:lpstr>ASHK DO CHAAR</vt:lpstr>
      <vt:lpstr>Iftikhar Ahmed Qureshi</vt:lpstr>
      <vt:lpstr>PowerPoint Presentation</vt:lpstr>
      <vt:lpstr>PowerPoint Presentation</vt:lpstr>
      <vt:lpstr>PowerPoint Presentation</vt:lpstr>
      <vt:lpstr>Introduction of Author</vt:lpstr>
      <vt:lpstr>Articles in Urdu Blog: HUM SUB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ASHK DO CHAAR</dc:title>
  <dc:creator>Shazia Iftikhar</dc:creator>
  <cp:lastModifiedBy>Shazia Iftikhar</cp:lastModifiedBy>
  <cp:revision>4</cp:revision>
  <dcterms:created xsi:type="dcterms:W3CDTF">2023-09-22T10:44:09Z</dcterms:created>
  <dcterms:modified xsi:type="dcterms:W3CDTF">2023-09-27T12:50:28Z</dcterms:modified>
</cp:coreProperties>
</file>

<file path=docProps/thumbnail.jpeg>
</file>